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8800425" cy="51120675"/>
  <p:notesSz cx="6858000" cy="9144000"/>
  <p:defaultTextStyle>
    <a:defPPr>
      <a:defRPr lang="pt-BR"/>
    </a:defPPr>
    <a:lvl1pPr marL="0" algn="l" defTabSz="1167780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1pPr>
    <a:lvl2pPr marL="583890" algn="l" defTabSz="1167780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2pPr>
    <a:lvl3pPr marL="1167780" algn="l" defTabSz="1167780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3pPr>
    <a:lvl4pPr marL="1751670" algn="l" defTabSz="1167780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4pPr>
    <a:lvl5pPr marL="2335560" algn="l" defTabSz="1167780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5pPr>
    <a:lvl6pPr marL="2919451" algn="l" defTabSz="1167780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6pPr>
    <a:lvl7pPr marL="3503341" algn="l" defTabSz="1167780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7pPr>
    <a:lvl8pPr marL="4087231" algn="l" defTabSz="1167780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8pPr>
    <a:lvl9pPr marL="4671121" algn="l" defTabSz="1167780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01" userDrawn="1">
          <p15:clr>
            <a:srgbClr val="A4A3A4"/>
          </p15:clr>
        </p15:guide>
        <p15:guide id="2" pos="907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AF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93F210-A4BB-4BC2-B3DB-ADE03FCBE17C}" v="2" dt="2023-05-04T18:24:28.8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10" d="100"/>
          <a:sy n="10" d="100"/>
        </p:scale>
        <p:origin x="2568" y="144"/>
      </p:cViewPr>
      <p:guideLst>
        <p:guide orient="horz" pos="16101"/>
        <p:guide pos="907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8" d="100"/>
          <a:sy n="68" d="100"/>
        </p:scale>
        <p:origin x="3204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7D901-79C1-48E1-8DF1-5A961E65731B}" type="datetimeFigureOut">
              <a:rPr lang="pt-BR" smtClean="0"/>
              <a:t>08/05/2023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6305-8D2A-44AB-8A87-1ED863CCBF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78546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39B94-6037-4AEF-ADFC-2B870942E2F1}" type="datetimeFigureOut">
              <a:rPr lang="pt-BR" smtClean="0"/>
              <a:t>08/05/2023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559050" y="1143000"/>
            <a:ext cx="17399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7CF521-87F8-4DA6-BEAC-378D382F57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652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447801" y="12122613"/>
            <a:ext cx="12306300" cy="14318788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pt-BR" dirty="0"/>
              <a:t>Insira aqui o texto de introdução.</a:t>
            </a:r>
            <a:endParaRPr lang="en-US" dirty="0"/>
          </a:p>
        </p:txBody>
      </p:sp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1447800" y="6622473"/>
            <a:ext cx="17907000" cy="3131126"/>
          </a:xfrm>
        </p:spPr>
        <p:txBody>
          <a:bodyPr/>
          <a:lstStyle>
            <a:lvl1pPr>
              <a:defRPr/>
            </a:lvl1pPr>
          </a:lstStyle>
          <a:p>
            <a:r>
              <a:rPr lang="pt-BR" dirty="0"/>
              <a:t>Insira o título do trabalho aqui</a:t>
            </a:r>
          </a:p>
        </p:txBody>
      </p:sp>
      <p:sp>
        <p:nvSpPr>
          <p:cNvPr id="10" name="Espaço Reservado para Texto 9"/>
          <p:cNvSpPr>
            <a:spLocks noGrp="1"/>
          </p:cNvSpPr>
          <p:nvPr>
            <p:ph type="body" sz="quarter" idx="10" hasCustomPrompt="1"/>
          </p:nvPr>
        </p:nvSpPr>
        <p:spPr>
          <a:xfrm>
            <a:off x="19354800" y="6622472"/>
            <a:ext cx="8153400" cy="3131127"/>
          </a:xfrm>
        </p:spPr>
        <p:txBody>
          <a:bodyPr>
            <a:normAutofit/>
          </a:bodyPr>
          <a:lstStyle>
            <a:lvl1pPr algn="r">
              <a:spcBef>
                <a:spcPts val="0"/>
              </a:spcBef>
              <a:defRPr sz="3000" baseline="0"/>
            </a:lvl1pPr>
            <a:lvl2pPr algn="r">
              <a:defRPr/>
            </a:lvl2pPr>
            <a:lvl3pPr algn="r">
              <a:defRPr/>
            </a:lvl3pPr>
            <a:lvl4pPr algn="r">
              <a:defRPr/>
            </a:lvl4pPr>
            <a:lvl5pPr algn="r">
              <a:defRPr/>
            </a:lvl5pPr>
          </a:lstStyle>
          <a:p>
            <a:pPr lvl="0"/>
            <a:r>
              <a:rPr lang="pt-BR" dirty="0"/>
              <a:t>SILVA, Maria</a:t>
            </a:r>
            <a:br>
              <a:rPr lang="pt-BR" dirty="0"/>
            </a:br>
            <a:r>
              <a:rPr lang="pt-BR" dirty="0"/>
              <a:t>SILVA, João</a:t>
            </a:r>
            <a:br>
              <a:rPr lang="pt-BR" dirty="0"/>
            </a:br>
            <a:r>
              <a:rPr lang="pt-BR" dirty="0"/>
              <a:t>emaildoautor@fag.edu.br</a:t>
            </a:r>
            <a:br>
              <a:rPr lang="pt-BR" dirty="0"/>
            </a:br>
            <a:r>
              <a:rPr lang="pt-BR" dirty="0"/>
              <a:t>Centro Universitário Assis Gurgacz – FAG</a:t>
            </a:r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sz="quarter" idx="11" hasCustomPrompt="1"/>
          </p:nvPr>
        </p:nvSpPr>
        <p:spPr>
          <a:xfrm>
            <a:off x="1447800" y="10591799"/>
            <a:ext cx="12306300" cy="1181101"/>
          </a:xfrm>
          <a:solidFill>
            <a:srgbClr val="4AAF64"/>
          </a:solidFill>
        </p:spPr>
        <p:txBody>
          <a:bodyPr anchor="ctr">
            <a:normAutofit/>
          </a:bodyPr>
          <a:lstStyle>
            <a:lvl1pPr algn="ctr">
              <a:defRPr sz="60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t-BR" dirty="0"/>
              <a:t>Introdução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2" hasCustomPrompt="1"/>
          </p:nvPr>
        </p:nvSpPr>
        <p:spPr>
          <a:xfrm>
            <a:off x="15201900" y="12122613"/>
            <a:ext cx="12306300" cy="14318788"/>
          </a:xfrm>
        </p:spPr>
        <p:txBody>
          <a:bodyPr/>
          <a:lstStyle>
            <a:lvl1pPr>
              <a:spcBef>
                <a:spcPts val="0"/>
              </a:spcBef>
              <a:defRPr baseline="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pt-BR" dirty="0"/>
              <a:t>Insira o texto dos resultados aqui.					</a:t>
            </a:r>
            <a:br>
              <a:rPr lang="pt-BR" dirty="0"/>
            </a:br>
            <a:r>
              <a:rPr lang="pt-BR" dirty="0"/>
              <a:t>**Este item poderá aparecer no desenvolvimento do trabalho, não sendo obrigatório estar no banner/pôster. Ele pode ser retirado.</a:t>
            </a:r>
            <a:endParaRPr lang="en-US" dirty="0"/>
          </a:p>
        </p:txBody>
      </p:sp>
      <p:sp>
        <p:nvSpPr>
          <p:cNvPr id="15" name="Espaço Reservado para Texto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201899" y="10591799"/>
            <a:ext cx="12306300" cy="1181101"/>
          </a:xfrm>
          <a:solidFill>
            <a:srgbClr val="4AAF64"/>
          </a:solidFill>
        </p:spPr>
        <p:txBody>
          <a:bodyPr anchor="ctr">
            <a:normAutofit/>
          </a:bodyPr>
          <a:lstStyle>
            <a:lvl1pPr algn="ctr">
              <a:defRPr sz="60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t-BR" dirty="0"/>
              <a:t>Resultados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4" hasCustomPrompt="1"/>
          </p:nvPr>
        </p:nvSpPr>
        <p:spPr>
          <a:xfrm>
            <a:off x="1447801" y="29184600"/>
            <a:ext cx="12306300" cy="20688301"/>
          </a:xfrm>
        </p:spPr>
        <p:txBody>
          <a:bodyPr/>
          <a:lstStyle>
            <a:lvl1pPr>
              <a:spcBef>
                <a:spcPts val="0"/>
              </a:spcBef>
              <a:defRPr baseline="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pt-BR" dirty="0"/>
              <a:t>Insira aqui o texto da metodologia.</a:t>
            </a:r>
            <a:endParaRPr lang="en-US" dirty="0"/>
          </a:p>
        </p:txBody>
      </p:sp>
      <p:sp>
        <p:nvSpPr>
          <p:cNvPr id="17" name="Espaço Reservado para Texto 12"/>
          <p:cNvSpPr>
            <a:spLocks noGrp="1"/>
          </p:cNvSpPr>
          <p:nvPr>
            <p:ph type="body" sz="quarter" idx="15" hasCustomPrompt="1"/>
          </p:nvPr>
        </p:nvSpPr>
        <p:spPr>
          <a:xfrm>
            <a:off x="1447800" y="27318895"/>
            <a:ext cx="12306300" cy="1491520"/>
          </a:xfrm>
          <a:solidFill>
            <a:srgbClr val="4AAF64"/>
          </a:solidFill>
        </p:spPr>
        <p:txBody>
          <a:bodyPr anchor="ctr">
            <a:normAutofit/>
          </a:bodyPr>
          <a:lstStyle>
            <a:lvl1pPr algn="ctr">
              <a:defRPr sz="60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t-BR" dirty="0"/>
              <a:t>Desenvolvimento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idx="16" hasCustomPrompt="1"/>
          </p:nvPr>
        </p:nvSpPr>
        <p:spPr>
          <a:xfrm>
            <a:off x="15201900" y="29127537"/>
            <a:ext cx="12306300" cy="12859859"/>
          </a:xfrm>
        </p:spPr>
        <p:txBody>
          <a:bodyPr/>
          <a:lstStyle>
            <a:lvl1pPr>
              <a:spcBef>
                <a:spcPts val="0"/>
              </a:spcBef>
              <a:defRPr baseline="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pt-BR" dirty="0"/>
              <a:t>Insira o texto da conclusão aqui.</a:t>
            </a:r>
            <a:endParaRPr lang="en-US" dirty="0"/>
          </a:p>
        </p:txBody>
      </p:sp>
      <p:sp>
        <p:nvSpPr>
          <p:cNvPr id="19" name="Espaço Reservado para Texto 12"/>
          <p:cNvSpPr>
            <a:spLocks noGrp="1"/>
          </p:cNvSpPr>
          <p:nvPr>
            <p:ph type="body" sz="quarter" idx="17" hasCustomPrompt="1"/>
          </p:nvPr>
        </p:nvSpPr>
        <p:spPr>
          <a:xfrm>
            <a:off x="15201899" y="27318895"/>
            <a:ext cx="12306300" cy="1491520"/>
          </a:xfrm>
          <a:solidFill>
            <a:srgbClr val="4AAF64"/>
          </a:solidFill>
        </p:spPr>
        <p:txBody>
          <a:bodyPr anchor="ctr">
            <a:normAutofit/>
          </a:bodyPr>
          <a:lstStyle>
            <a:lvl1pPr algn="ctr">
              <a:defRPr sz="60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t-BR" dirty="0"/>
              <a:t>Considerações finais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8" hasCustomPrompt="1"/>
          </p:nvPr>
        </p:nvSpPr>
        <p:spPr>
          <a:xfrm>
            <a:off x="15201900" y="44673533"/>
            <a:ext cx="12306300" cy="5199368"/>
          </a:xfrm>
        </p:spPr>
        <p:txBody>
          <a:bodyPr/>
          <a:lstStyle>
            <a:lvl1pPr marL="0" indent="0">
              <a:spcBef>
                <a:spcPts val="1200"/>
              </a:spcBef>
              <a:defRPr baseline="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pt-BR" dirty="0"/>
              <a:t>Insira aqui as referências principais.</a:t>
            </a:r>
            <a:endParaRPr lang="en-US" dirty="0"/>
          </a:p>
        </p:txBody>
      </p:sp>
      <p:sp>
        <p:nvSpPr>
          <p:cNvPr id="21" name="Espaço Reservado para Texto 12"/>
          <p:cNvSpPr>
            <a:spLocks noGrp="1"/>
          </p:cNvSpPr>
          <p:nvPr>
            <p:ph type="body" sz="quarter" idx="19" hasCustomPrompt="1"/>
          </p:nvPr>
        </p:nvSpPr>
        <p:spPr>
          <a:xfrm>
            <a:off x="15201899" y="42864890"/>
            <a:ext cx="12306300" cy="1491520"/>
          </a:xfrm>
          <a:solidFill>
            <a:srgbClr val="4AAF64"/>
          </a:solidFill>
        </p:spPr>
        <p:txBody>
          <a:bodyPr anchor="ctr">
            <a:normAutofit/>
          </a:bodyPr>
          <a:lstStyle>
            <a:lvl1pPr algn="ctr">
              <a:defRPr sz="60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t-BR" dirty="0"/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7938314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101" userDrawn="1">
          <p15:clr>
            <a:srgbClr val="FBAE40"/>
          </p15:clr>
        </p15:guide>
        <p15:guide id="2" pos="907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7645612"/>
            <a:ext cx="24840367" cy="49570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3608513"/>
            <a:ext cx="24840367" cy="3243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7381303"/>
            <a:ext cx="6480096" cy="27217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DBCF2-43FF-4CEF-9CE6-0816C5759AAA}" type="datetimeFigureOut">
              <a:rPr lang="pt-BR" smtClean="0"/>
              <a:t>08/05/2023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7381303"/>
            <a:ext cx="9720143" cy="27217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7381303"/>
            <a:ext cx="6480096" cy="27217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63DAF-0BC6-429C-88B3-131BC92A94DF}" type="slidenum">
              <a:rPr lang="pt-BR" smtClean="0"/>
              <a:t>‹nº›</a:t>
            </a:fld>
            <a:endParaRPr lang="pt-BR"/>
          </a:p>
        </p:txBody>
      </p:sp>
      <p:pic>
        <p:nvPicPr>
          <p:cNvPr id="9" name="Imagem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827176" cy="6308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201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2880086" rtl="0" eaLnBrk="1" latinLnBrk="0" hangingPunct="1">
        <a:lnSpc>
          <a:spcPct val="90000"/>
        </a:lnSpc>
        <a:spcBef>
          <a:spcPct val="0"/>
        </a:spcBef>
        <a:buNone/>
        <a:defRPr sz="60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723900" algn="just" defTabSz="2880086" rtl="0" eaLnBrk="1" latinLnBrk="0" hangingPunct="1">
        <a:lnSpc>
          <a:spcPct val="100000"/>
        </a:lnSpc>
        <a:spcBef>
          <a:spcPts val="3150"/>
        </a:spcBef>
        <a:buFont typeface="Arial" panose="020B0604020202020204" pitchFamily="34" charset="0"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3900" indent="-719138" algn="just" defTabSz="2880086" rtl="0" eaLnBrk="1" latinLnBrk="0" hangingPunct="1">
        <a:lnSpc>
          <a:spcPct val="100000"/>
        </a:lnSpc>
        <a:spcBef>
          <a:spcPts val="1575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47800" indent="-719138" algn="just" defTabSz="2880086" rtl="0" eaLnBrk="1" latinLnBrk="0" hangingPunct="1">
        <a:lnSpc>
          <a:spcPct val="100000"/>
        </a:lnSpc>
        <a:spcBef>
          <a:spcPts val="1575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indent="-719138" algn="just" defTabSz="2880086" rtl="0" eaLnBrk="1" latinLnBrk="0" hangingPunct="1">
        <a:lnSpc>
          <a:spcPct val="100000"/>
        </a:lnSpc>
        <a:spcBef>
          <a:spcPts val="157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590800" indent="-719138" algn="just" defTabSz="2880086" rtl="0" eaLnBrk="1" latinLnBrk="0" hangingPunct="1">
        <a:lnSpc>
          <a:spcPct val="100000"/>
        </a:lnSpc>
        <a:spcBef>
          <a:spcPts val="157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spaço Reservado para Texto 2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2" name="Espaço Reservado para Conteúdo 2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1" name="Título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4" name="Espaço Reservado para Texto 2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/>
              <a:t>Introdução</a:t>
            </a:r>
          </a:p>
        </p:txBody>
      </p:sp>
      <p:sp>
        <p:nvSpPr>
          <p:cNvPr id="25" name="Espaço Reservado para Conteúdo 24"/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t-BR" dirty="0"/>
              <a:t>Resultados</a:t>
            </a:r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8" name="Espaço Reservado para Texto 2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/>
              <a:t>Desenvolvimento</a:t>
            </a:r>
          </a:p>
        </p:txBody>
      </p:sp>
      <p:sp>
        <p:nvSpPr>
          <p:cNvPr id="29" name="Espaço Reservado para Conteúdo 28"/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pt-BR" dirty="0"/>
              <a:t>Considerações Finais</a:t>
            </a:r>
          </a:p>
        </p:txBody>
      </p:sp>
      <p:sp>
        <p:nvSpPr>
          <p:cNvPr id="31" name="Espaço Reservado para Conteúdo 30"/>
          <p:cNvSpPr>
            <a:spLocks noGrp="1"/>
          </p:cNvSpPr>
          <p:nvPr>
            <p:ph idx="18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2" name="Espaço Reservado para Texto 31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pt-BR" dirty="0"/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36398196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2º Congresso Humanidade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73228"/>
      </a:accent1>
      <a:accent2>
        <a:srgbClr val="6B43F2"/>
      </a:accent2>
      <a:accent3>
        <a:srgbClr val="289BBE"/>
      </a:accent3>
      <a:accent4>
        <a:srgbClr val="30CC67"/>
      </a:accent4>
      <a:accent5>
        <a:srgbClr val="FF8300"/>
      </a:accent5>
      <a:accent6>
        <a:srgbClr val="A2B6BE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6</Words>
  <Application>Microsoft Office PowerPoint</Application>
  <PresentationFormat>Personalizar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III CIED - Modelo de banner</dc:title>
  <dc:creator>FAG</dc:creator>
  <cp:lastModifiedBy>Claudia Barbosa</cp:lastModifiedBy>
  <cp:revision>14</cp:revision>
  <dcterms:created xsi:type="dcterms:W3CDTF">2021-09-15T19:10:07Z</dcterms:created>
  <dcterms:modified xsi:type="dcterms:W3CDTF">2023-05-08T18:06:52Z</dcterms:modified>
</cp:coreProperties>
</file>